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Normaali tyyl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71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E2523995-B125-4748-B8CE-C09DD3688BB6}" type="datetimeFigureOut">
              <a:rPr lang="fi-FI" smtClean="0"/>
              <a:t>12.12.2016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DCA619A-9553-4335-864E-B82A5B8AEA3F}" type="slidenum">
              <a:rPr lang="fi-FI" smtClean="0"/>
              <a:t>‹#›</a:t>
            </a:fld>
            <a:endParaRPr lang="fi-FI"/>
          </a:p>
        </p:txBody>
      </p:sp>
    </p:spTree>
    <p:extLst>
      <p:ext uri="{BB962C8B-B14F-4D97-AF65-F5344CB8AC3E}">
        <p14:creationId xmlns:p14="http://schemas.microsoft.com/office/powerpoint/2010/main" val="3082252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2523995-B125-4748-B8CE-C09DD3688BB6}" type="datetimeFigureOut">
              <a:rPr lang="fi-FI" smtClean="0"/>
              <a:t>12.12.2016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DCA619A-9553-4335-864E-B82A5B8AEA3F}" type="slidenum">
              <a:rPr lang="fi-FI" smtClean="0"/>
              <a:t>‹#›</a:t>
            </a:fld>
            <a:endParaRPr lang="fi-FI"/>
          </a:p>
        </p:txBody>
      </p:sp>
    </p:spTree>
    <p:extLst>
      <p:ext uri="{BB962C8B-B14F-4D97-AF65-F5344CB8AC3E}">
        <p14:creationId xmlns:p14="http://schemas.microsoft.com/office/powerpoint/2010/main" val="3165016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2523995-B125-4748-B8CE-C09DD3688BB6}" type="datetimeFigureOut">
              <a:rPr lang="fi-FI" smtClean="0"/>
              <a:t>12.12.2016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DCA619A-9553-4335-864E-B82A5B8AEA3F}" type="slidenum">
              <a:rPr lang="fi-FI" smtClean="0"/>
              <a:t>‹#›</a:t>
            </a:fld>
            <a:endParaRPr lang="fi-FI"/>
          </a:p>
        </p:txBody>
      </p:sp>
    </p:spTree>
    <p:extLst>
      <p:ext uri="{BB962C8B-B14F-4D97-AF65-F5344CB8AC3E}">
        <p14:creationId xmlns:p14="http://schemas.microsoft.com/office/powerpoint/2010/main" val="1879034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2523995-B125-4748-B8CE-C09DD3688BB6}" type="datetimeFigureOut">
              <a:rPr lang="fi-FI" smtClean="0"/>
              <a:t>12.12.2016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DCA619A-9553-4335-864E-B82A5B8AEA3F}" type="slidenum">
              <a:rPr lang="fi-FI" smtClean="0"/>
              <a:t>‹#›</a:t>
            </a:fld>
            <a:endParaRPr lang="fi-FI"/>
          </a:p>
        </p:txBody>
      </p:sp>
    </p:spTree>
    <p:extLst>
      <p:ext uri="{BB962C8B-B14F-4D97-AF65-F5344CB8AC3E}">
        <p14:creationId xmlns:p14="http://schemas.microsoft.com/office/powerpoint/2010/main" val="870948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E2523995-B125-4748-B8CE-C09DD3688BB6}" type="datetimeFigureOut">
              <a:rPr lang="fi-FI" smtClean="0"/>
              <a:t>12.12.2016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BDCA619A-9553-4335-864E-B82A5B8AEA3F}" type="slidenum">
              <a:rPr lang="fi-FI" smtClean="0"/>
              <a:t>‹#›</a:t>
            </a:fld>
            <a:endParaRPr lang="fi-FI"/>
          </a:p>
        </p:txBody>
      </p:sp>
    </p:spTree>
    <p:extLst>
      <p:ext uri="{BB962C8B-B14F-4D97-AF65-F5344CB8AC3E}">
        <p14:creationId xmlns:p14="http://schemas.microsoft.com/office/powerpoint/2010/main" val="1009593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E2523995-B125-4748-B8CE-C09DD3688BB6}" type="datetimeFigureOut">
              <a:rPr lang="fi-FI" smtClean="0"/>
              <a:t>12.12.2016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BDCA619A-9553-4335-864E-B82A5B8AEA3F}" type="slidenum">
              <a:rPr lang="fi-FI" smtClean="0"/>
              <a:t>‹#›</a:t>
            </a:fld>
            <a:endParaRPr lang="fi-FI"/>
          </a:p>
        </p:txBody>
      </p:sp>
    </p:spTree>
    <p:extLst>
      <p:ext uri="{BB962C8B-B14F-4D97-AF65-F5344CB8AC3E}">
        <p14:creationId xmlns:p14="http://schemas.microsoft.com/office/powerpoint/2010/main" val="2021544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E2523995-B125-4748-B8CE-C09DD3688BB6}" type="datetimeFigureOut">
              <a:rPr lang="fi-FI" smtClean="0"/>
              <a:t>12.12.2016</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BDCA619A-9553-4335-864E-B82A5B8AEA3F}" type="slidenum">
              <a:rPr lang="fi-FI" smtClean="0"/>
              <a:t>‹#›</a:t>
            </a:fld>
            <a:endParaRPr lang="fi-FI"/>
          </a:p>
        </p:txBody>
      </p:sp>
    </p:spTree>
    <p:extLst>
      <p:ext uri="{BB962C8B-B14F-4D97-AF65-F5344CB8AC3E}">
        <p14:creationId xmlns:p14="http://schemas.microsoft.com/office/powerpoint/2010/main" val="1056659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E2523995-B125-4748-B8CE-C09DD3688BB6}" type="datetimeFigureOut">
              <a:rPr lang="fi-FI" smtClean="0"/>
              <a:t>12.12.2016</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BDCA619A-9553-4335-864E-B82A5B8AEA3F}" type="slidenum">
              <a:rPr lang="fi-FI" smtClean="0"/>
              <a:t>‹#›</a:t>
            </a:fld>
            <a:endParaRPr lang="fi-FI"/>
          </a:p>
        </p:txBody>
      </p:sp>
    </p:spTree>
    <p:extLst>
      <p:ext uri="{BB962C8B-B14F-4D97-AF65-F5344CB8AC3E}">
        <p14:creationId xmlns:p14="http://schemas.microsoft.com/office/powerpoint/2010/main" val="30661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E2523995-B125-4748-B8CE-C09DD3688BB6}" type="datetimeFigureOut">
              <a:rPr lang="fi-FI" smtClean="0"/>
              <a:t>12.12.2016</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BDCA619A-9553-4335-864E-B82A5B8AEA3F}" type="slidenum">
              <a:rPr lang="fi-FI" smtClean="0"/>
              <a:t>‹#›</a:t>
            </a:fld>
            <a:endParaRPr lang="fi-FI"/>
          </a:p>
        </p:txBody>
      </p:sp>
    </p:spTree>
    <p:extLst>
      <p:ext uri="{BB962C8B-B14F-4D97-AF65-F5344CB8AC3E}">
        <p14:creationId xmlns:p14="http://schemas.microsoft.com/office/powerpoint/2010/main" val="2346480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E2523995-B125-4748-B8CE-C09DD3688BB6}" type="datetimeFigureOut">
              <a:rPr lang="fi-FI" smtClean="0"/>
              <a:t>12.12.2016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BDCA619A-9553-4335-864E-B82A5B8AEA3F}" type="slidenum">
              <a:rPr lang="fi-FI" smtClean="0"/>
              <a:t>‹#›</a:t>
            </a:fld>
            <a:endParaRPr lang="fi-FI"/>
          </a:p>
        </p:txBody>
      </p:sp>
    </p:spTree>
    <p:extLst>
      <p:ext uri="{BB962C8B-B14F-4D97-AF65-F5344CB8AC3E}">
        <p14:creationId xmlns:p14="http://schemas.microsoft.com/office/powerpoint/2010/main" val="3592181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E2523995-B125-4748-B8CE-C09DD3688BB6}" type="datetimeFigureOut">
              <a:rPr lang="fi-FI" smtClean="0"/>
              <a:t>12.12.2016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BDCA619A-9553-4335-864E-B82A5B8AEA3F}" type="slidenum">
              <a:rPr lang="fi-FI" smtClean="0"/>
              <a:t>‹#›</a:t>
            </a:fld>
            <a:endParaRPr lang="fi-FI"/>
          </a:p>
        </p:txBody>
      </p:sp>
    </p:spTree>
    <p:extLst>
      <p:ext uri="{BB962C8B-B14F-4D97-AF65-F5344CB8AC3E}">
        <p14:creationId xmlns:p14="http://schemas.microsoft.com/office/powerpoint/2010/main" val="2832678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523995-B125-4748-B8CE-C09DD3688BB6}" type="datetimeFigureOut">
              <a:rPr lang="fi-FI" smtClean="0"/>
              <a:t>12.12.2016</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CA619A-9553-4335-864E-B82A5B8AEA3F}" type="slidenum">
              <a:rPr lang="fi-FI" smtClean="0"/>
              <a:t>‹#›</a:t>
            </a:fld>
            <a:endParaRPr lang="fi-FI"/>
          </a:p>
        </p:txBody>
      </p:sp>
    </p:spTree>
    <p:extLst>
      <p:ext uri="{BB962C8B-B14F-4D97-AF65-F5344CB8AC3E}">
        <p14:creationId xmlns:p14="http://schemas.microsoft.com/office/powerpoint/2010/main" val="1761353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a:xfrm>
            <a:off x="457200" y="116632"/>
            <a:ext cx="8229600" cy="504056"/>
          </a:xfrm>
        </p:spPr>
        <p:txBody>
          <a:bodyPr>
            <a:noAutofit/>
          </a:bodyPr>
          <a:lstStyle/>
          <a:p>
            <a:r>
              <a:rPr lang="fi-FI" sz="2800" dirty="0" smtClean="0"/>
              <a:t>PÄIVITTÄINEN MIELIALAN ARVIOINTIASTEIKKO</a:t>
            </a:r>
            <a:endParaRPr lang="fi-FI" sz="2800" dirty="0"/>
          </a:p>
        </p:txBody>
      </p:sp>
      <p:sp>
        <p:nvSpPr>
          <p:cNvPr id="5" name="Tekstiruutu 4"/>
          <p:cNvSpPr txBox="1"/>
          <p:nvPr/>
        </p:nvSpPr>
        <p:spPr>
          <a:xfrm>
            <a:off x="35496" y="692696"/>
            <a:ext cx="9001000" cy="1107996"/>
          </a:xfrm>
          <a:prstGeom prst="rect">
            <a:avLst/>
          </a:prstGeom>
          <a:noFill/>
        </p:spPr>
        <p:txBody>
          <a:bodyPr wrap="square" rtlCol="0">
            <a:spAutoFit/>
          </a:bodyPr>
          <a:lstStyle/>
          <a:p>
            <a:r>
              <a:rPr lang="fi-FI" sz="1200" dirty="0" smtClean="0"/>
              <a:t>Täytä mielialan arviointiasteikko kolmesti päivässä. Merkitse pistemääräsi välittömästi arviointilomakkeeseen aamulla, päivällä ja illalla. Ykkönen vastaa huonointa mahdollista mielialaa ja yhdeksikkö parasta mahdollista. Viitonen tarkoittaa arkielämässä riittävän hyvää mielialaa. Laske merkityistä kolmesta arvosta myös päivittäinen mielialasi keskiarvo.</a:t>
            </a:r>
          </a:p>
          <a:p>
            <a:endParaRPr lang="fi-FI" sz="1200" dirty="0"/>
          </a:p>
          <a:p>
            <a:r>
              <a:rPr lang="fi-FI" sz="1200" dirty="0" smtClean="0"/>
              <a:t>Käytä seuraavia merkkejä:	</a:t>
            </a:r>
            <a:r>
              <a:rPr lang="el-GR" dirty="0" smtClean="0"/>
              <a:t>Δ</a:t>
            </a:r>
            <a:r>
              <a:rPr lang="fi-FI" sz="1200" dirty="0" smtClean="0"/>
              <a:t> = AAMU	</a:t>
            </a:r>
            <a:r>
              <a:rPr lang="el-GR" dirty="0" smtClean="0"/>
              <a:t>Ο</a:t>
            </a:r>
            <a:r>
              <a:rPr lang="fi-FI" sz="1200" dirty="0" smtClean="0"/>
              <a:t> = PÄIVÄ	</a:t>
            </a:r>
            <a:r>
              <a:rPr lang="fi-FI" dirty="0" smtClean="0"/>
              <a:t>X</a:t>
            </a:r>
            <a:r>
              <a:rPr lang="fi-FI" sz="1200" dirty="0" smtClean="0"/>
              <a:t> = ILTA</a:t>
            </a:r>
            <a:endParaRPr lang="fi-FI" sz="1200" dirty="0"/>
          </a:p>
        </p:txBody>
      </p:sp>
      <p:graphicFrame>
        <p:nvGraphicFramePr>
          <p:cNvPr id="8" name="Taulukko 7"/>
          <p:cNvGraphicFramePr>
            <a:graphicFrameLocks noGrp="1"/>
          </p:cNvGraphicFramePr>
          <p:nvPr>
            <p:extLst>
              <p:ext uri="{D42A27DB-BD31-4B8C-83A1-F6EECF244321}">
                <p14:modId xmlns:p14="http://schemas.microsoft.com/office/powerpoint/2010/main" val="131323381"/>
              </p:ext>
            </p:extLst>
          </p:nvPr>
        </p:nvGraphicFramePr>
        <p:xfrm>
          <a:off x="83302" y="2087593"/>
          <a:ext cx="8970286" cy="4374289"/>
        </p:xfrm>
        <a:graphic>
          <a:graphicData uri="http://schemas.openxmlformats.org/drawingml/2006/table">
            <a:tbl>
              <a:tblPr>
                <a:tableStyleId>{073A0DAA-6AF3-43AB-8588-CEC1D06C72B9}</a:tableStyleId>
              </a:tblPr>
              <a:tblGrid>
                <a:gridCol w="1152128"/>
                <a:gridCol w="720080"/>
                <a:gridCol w="720080"/>
                <a:gridCol w="720080"/>
                <a:gridCol w="720080"/>
                <a:gridCol w="720080"/>
                <a:gridCol w="720080"/>
                <a:gridCol w="720080"/>
                <a:gridCol w="720080"/>
                <a:gridCol w="720080"/>
                <a:gridCol w="1337438"/>
              </a:tblGrid>
              <a:tr h="360000">
                <a:tc rowSpan="2">
                  <a:txBody>
                    <a:bodyPr/>
                    <a:lstStyle/>
                    <a:p>
                      <a:pPr algn="ctr"/>
                      <a:r>
                        <a:rPr lang="fi-FI" dirty="0" smtClean="0"/>
                        <a:t>PVM:</a:t>
                      </a:r>
                      <a:endParaRPr lang="fi-FI"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gridSpan="10">
                  <a:txBody>
                    <a:bodyPr/>
                    <a:lstStyle/>
                    <a:p>
                      <a:pPr algn="ctr"/>
                      <a:r>
                        <a:rPr lang="fi-FI" dirty="0" smtClean="0"/>
                        <a:t>MIELIALA</a:t>
                      </a:r>
                      <a:endParaRPr lang="fi-FI"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endParaRPr lang="fi-FI" dirty="0"/>
                    </a:p>
                  </a:txBody>
                  <a:tcPr/>
                </a:tc>
                <a:tc hMerge="1">
                  <a:txBody>
                    <a:bodyPr/>
                    <a:lstStyle/>
                    <a:p>
                      <a:endParaRPr lang="fi-FI" dirty="0"/>
                    </a:p>
                  </a:txBody>
                  <a:tcPr/>
                </a:tc>
                <a:tc hMerge="1">
                  <a:txBody>
                    <a:bodyPr/>
                    <a:lstStyle/>
                    <a:p>
                      <a:endParaRPr lang="fi-FI" dirty="0"/>
                    </a:p>
                  </a:txBody>
                  <a:tcPr/>
                </a:tc>
                <a:tc hMerge="1">
                  <a:txBody>
                    <a:bodyPr/>
                    <a:lstStyle/>
                    <a:p>
                      <a:endParaRPr lang="fi-FI" dirty="0"/>
                    </a:p>
                  </a:txBody>
                  <a:tcPr/>
                </a:tc>
                <a:tc hMerge="1">
                  <a:txBody>
                    <a:bodyPr/>
                    <a:lstStyle/>
                    <a:p>
                      <a:endParaRPr lang="fi-FI" dirty="0"/>
                    </a:p>
                  </a:txBody>
                  <a:tcPr/>
                </a:tc>
                <a:tc hMerge="1">
                  <a:txBody>
                    <a:bodyPr/>
                    <a:lstStyle/>
                    <a:p>
                      <a:endParaRPr lang="fi-FI" dirty="0"/>
                    </a:p>
                  </a:txBody>
                  <a:tcPr/>
                </a:tc>
                <a:tc hMerge="1">
                  <a:txBody>
                    <a:bodyPr/>
                    <a:lstStyle/>
                    <a:p>
                      <a:endParaRPr lang="fi-FI" dirty="0"/>
                    </a:p>
                  </a:txBody>
                  <a:tcPr/>
                </a:tc>
                <a:tc hMerge="1">
                  <a:txBody>
                    <a:bodyPr/>
                    <a:lstStyle/>
                    <a:p>
                      <a:endParaRPr lang="fi-FI" dirty="0"/>
                    </a:p>
                  </a:txBody>
                  <a:tcPr/>
                </a:tc>
                <a:tc hMerge="1">
                  <a:txBody>
                    <a:bodyPr/>
                    <a:lstStyle/>
                    <a:p>
                      <a:endParaRPr lang="fi-FI" dirty="0"/>
                    </a:p>
                  </a:txBody>
                  <a:tcPr/>
                </a:tc>
              </a:tr>
              <a:tr h="612000">
                <a:tc vMerge="1">
                  <a:txBody>
                    <a:bodyPr/>
                    <a:lstStyle/>
                    <a:p>
                      <a:endParaRPr lang="fi-FI" dirty="0"/>
                    </a:p>
                  </a:txBody>
                  <a:tcPr/>
                </a:tc>
                <a:tc gridSpan="3">
                  <a:txBody>
                    <a:bodyPr/>
                    <a:lstStyle/>
                    <a:p>
                      <a:pPr algn="l"/>
                      <a:r>
                        <a:rPr lang="fi-FI" sz="1400" dirty="0" smtClean="0"/>
                        <a:t>Paras mahdollinen</a:t>
                      </a:r>
                      <a:endParaRPr lang="fi-FI" sz="14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fi-FI" dirty="0"/>
                    </a:p>
                  </a:txBody>
                  <a:tcPr anchor="ctr"/>
                </a:tc>
                <a:tc hMerge="1">
                  <a:txBody>
                    <a:bodyPr/>
                    <a:lstStyle/>
                    <a:p>
                      <a:pPr algn="ctr"/>
                      <a:endParaRPr lang="fi-FI" dirty="0"/>
                    </a:p>
                  </a:txBody>
                  <a:tcPr anchor="ctr"/>
                </a:tc>
                <a:tc gridSpan="3">
                  <a:txBody>
                    <a:bodyPr/>
                    <a:lstStyle/>
                    <a:p>
                      <a:pPr algn="ctr"/>
                      <a:r>
                        <a:rPr lang="fi-FI" sz="1400" dirty="0" smtClean="0"/>
                        <a:t>Keskinkertainen</a:t>
                      </a:r>
                      <a:endParaRPr lang="fi-FI" sz="14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fi-FI" dirty="0"/>
                    </a:p>
                  </a:txBody>
                  <a:tcPr anchor="ctr"/>
                </a:tc>
                <a:tc hMerge="1">
                  <a:txBody>
                    <a:bodyPr/>
                    <a:lstStyle/>
                    <a:p>
                      <a:pPr algn="ctr"/>
                      <a:endParaRPr lang="fi-FI" dirty="0"/>
                    </a:p>
                  </a:txBody>
                  <a:tcPr anchor="ctr"/>
                </a:tc>
                <a:tc gridSpan="3">
                  <a:txBody>
                    <a:bodyPr/>
                    <a:lstStyle/>
                    <a:p>
                      <a:pPr algn="r"/>
                      <a:r>
                        <a:rPr lang="fi-FI" sz="1400" dirty="0" smtClean="0"/>
                        <a:t>Huonoin mahdollinen</a:t>
                      </a:r>
                      <a:endParaRPr lang="fi-FI" sz="14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fi-FI" dirty="0"/>
                    </a:p>
                  </a:txBody>
                  <a:tcPr anchor="ctr"/>
                </a:tc>
                <a:tc hMerge="1">
                  <a:txBody>
                    <a:bodyPr/>
                    <a:lstStyle/>
                    <a:p>
                      <a:pPr algn="ctr"/>
                      <a:endParaRPr lang="fi-FI" dirty="0"/>
                    </a:p>
                  </a:txBody>
                  <a:tcPr anchor="ctr"/>
                </a:tc>
                <a:tc>
                  <a:txBody>
                    <a:bodyPr/>
                    <a:lstStyle/>
                    <a:p>
                      <a:pPr algn="ctr"/>
                      <a:r>
                        <a:rPr lang="fi-FI" dirty="0" smtClean="0"/>
                        <a:t>PÄIVÄN</a:t>
                      </a:r>
                    </a:p>
                    <a:p>
                      <a:pPr algn="ctr"/>
                      <a:r>
                        <a:rPr lang="fi-FI" dirty="0" smtClean="0"/>
                        <a:t>KESKIARVO</a:t>
                      </a:r>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1207">
                <a:tc>
                  <a:txBody>
                    <a:bodyPr/>
                    <a:lstStyle/>
                    <a:p>
                      <a:pPr algn="ctr"/>
                      <a:r>
                        <a:rPr lang="fi-FI" sz="2400" dirty="0" smtClean="0"/>
                        <a:t>__/__</a:t>
                      </a:r>
                      <a:endParaRPr lang="fi-FI"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9</a:t>
                      </a:r>
                      <a:endParaRPr lang="fi-FI" sz="16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8</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7</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6</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5</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4</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3</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2</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1</a:t>
                      </a:r>
                      <a:endParaRPr lang="fi-FI" sz="16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8120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2400" dirty="0" smtClean="0"/>
                        <a:t>__/__</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9</a:t>
                      </a:r>
                      <a:endParaRPr lang="fi-FI" sz="16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8</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7</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6</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5</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4</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3</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2</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1</a:t>
                      </a:r>
                      <a:endParaRPr lang="fi-FI" sz="16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8120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2400" dirty="0" smtClean="0"/>
                        <a:t>__/__</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9</a:t>
                      </a:r>
                      <a:endParaRPr lang="fi-FI" sz="16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8</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7</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6</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5</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4</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3</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2</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1</a:t>
                      </a:r>
                      <a:endParaRPr lang="fi-FI" sz="16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8120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2400" dirty="0" smtClean="0"/>
                        <a:t>__/__</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9</a:t>
                      </a:r>
                      <a:endParaRPr lang="fi-FI" sz="16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8</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7</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6</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5</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4</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3</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2</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1</a:t>
                      </a:r>
                      <a:endParaRPr lang="fi-FI" sz="16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8120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2400" dirty="0" smtClean="0"/>
                        <a:t>__/__</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9</a:t>
                      </a:r>
                      <a:endParaRPr lang="fi-FI" sz="16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8</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7</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6</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5</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4</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3</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2</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1</a:t>
                      </a:r>
                      <a:endParaRPr lang="fi-FI" sz="16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8120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2400" dirty="0" smtClean="0"/>
                        <a:t>__/__</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9</a:t>
                      </a:r>
                      <a:endParaRPr lang="fi-FI" sz="16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8</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7</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6</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5</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4</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3</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2</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1</a:t>
                      </a:r>
                      <a:endParaRPr lang="fi-FI" sz="16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8120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2400" dirty="0" smtClean="0"/>
                        <a:t>__/__</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9</a:t>
                      </a:r>
                      <a:endParaRPr lang="fi-FI" sz="16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8</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7</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6</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5</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4</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3</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2</a:t>
                      </a:r>
                      <a:endParaRPr lang="fi-FI" sz="16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i-FI" sz="1600" dirty="0" smtClean="0"/>
                        <a:t>1</a:t>
                      </a:r>
                      <a:endParaRPr lang="fi-FI" sz="16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i-FI"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6429843"/>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129</Words>
  <Application>Microsoft Office PowerPoint</Application>
  <PresentationFormat>Näytössä katseltava diaesitys (4:3)</PresentationFormat>
  <Paragraphs>81</Paragraphs>
  <Slides>1</Slides>
  <Notes>0</Notes>
  <HiddenSlides>0</HiddenSlides>
  <MMClips>0</MMClips>
  <ScaleCrop>false</ScaleCrop>
  <HeadingPairs>
    <vt:vector size="4" baseType="variant">
      <vt:variant>
        <vt:lpstr>Teema</vt:lpstr>
      </vt:variant>
      <vt:variant>
        <vt:i4>1</vt:i4>
      </vt:variant>
      <vt:variant>
        <vt:lpstr>Dian otsikot</vt:lpstr>
      </vt:variant>
      <vt:variant>
        <vt:i4>1</vt:i4>
      </vt:variant>
    </vt:vector>
  </HeadingPairs>
  <TitlesOfParts>
    <vt:vector size="2" baseType="lpstr">
      <vt:lpstr>Office-teema</vt:lpstr>
      <vt:lpstr>PÄIVITTÄINEN MIELIALAN ARVIOINTIASTEIKKO</vt:lpstr>
    </vt:vector>
  </TitlesOfParts>
  <Company>Saimaan Talous ja Tieto 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PÄIVITTÄINEN MIELIALAN ARVIOINTIASTEIKKO</dc:title>
  <dc:creator>Kouvo Timo</dc:creator>
  <cp:lastModifiedBy>Kouvo Timo</cp:lastModifiedBy>
  <cp:revision>2</cp:revision>
  <dcterms:created xsi:type="dcterms:W3CDTF">2016-12-12T08:17:04Z</dcterms:created>
  <dcterms:modified xsi:type="dcterms:W3CDTF">2016-12-12T08:36:05Z</dcterms:modified>
</cp:coreProperties>
</file>